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 Ganguly" userId="f486a2177e0e6347" providerId="LiveId" clId="{8B27AB70-186F-4906-AB98-37579C3D6E56}"/>
    <pc:docChg chg="undo custSel addSld delSld modSld sldOrd">
      <pc:chgData name="Arin Ganguly" userId="f486a2177e0e6347" providerId="LiveId" clId="{8B27AB70-186F-4906-AB98-37579C3D6E56}" dt="2025-05-10T08:15:11.062" v="144" actId="404"/>
      <pc:docMkLst>
        <pc:docMk/>
      </pc:docMkLst>
      <pc:sldChg chg="new del">
        <pc:chgData name="Arin Ganguly" userId="f486a2177e0e6347" providerId="LiveId" clId="{8B27AB70-186F-4906-AB98-37579C3D6E56}" dt="2025-05-10T08:11:24.194" v="7" actId="680"/>
        <pc:sldMkLst>
          <pc:docMk/>
          <pc:sldMk cId="879848573" sldId="265"/>
        </pc:sldMkLst>
      </pc:sldChg>
      <pc:sldChg chg="new del">
        <pc:chgData name="Arin Ganguly" userId="f486a2177e0e6347" providerId="LiveId" clId="{8B27AB70-186F-4906-AB98-37579C3D6E56}" dt="2025-05-10T08:11:21.741" v="5" actId="680"/>
        <pc:sldMkLst>
          <pc:docMk/>
          <pc:sldMk cId="2858683588" sldId="265"/>
        </pc:sldMkLst>
      </pc:sldChg>
      <pc:sldChg chg="new del ord">
        <pc:chgData name="Arin Ganguly" userId="f486a2177e0e6347" providerId="LiveId" clId="{8B27AB70-186F-4906-AB98-37579C3D6E56}" dt="2025-05-10T08:11:15.059" v="3" actId="47"/>
        <pc:sldMkLst>
          <pc:docMk/>
          <pc:sldMk cId="2876735950" sldId="265"/>
        </pc:sldMkLst>
      </pc:sldChg>
      <pc:sldChg chg="addSp modSp new mod ord">
        <pc:chgData name="Arin Ganguly" userId="f486a2177e0e6347" providerId="LiveId" clId="{8B27AB70-186F-4906-AB98-37579C3D6E56}" dt="2025-05-10T08:15:11.062" v="144" actId="404"/>
        <pc:sldMkLst>
          <pc:docMk/>
          <pc:sldMk cId="3523247442" sldId="265"/>
        </pc:sldMkLst>
        <pc:spChg chg="add mod">
          <ac:chgData name="Arin Ganguly" userId="f486a2177e0e6347" providerId="LiveId" clId="{8B27AB70-186F-4906-AB98-37579C3D6E56}" dt="2025-05-10T08:15:11.062" v="144" actId="404"/>
          <ac:spMkLst>
            <pc:docMk/>
            <pc:sldMk cId="3523247442" sldId="265"/>
            <ac:spMk id="2" creationId="{01CAAFFD-A93E-8AD8-00A2-DF89AEB7B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anrakshit6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Sandipan Rakshit.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CSE/22/014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4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sandipanrakshit6@gmail.com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332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Bitter Medium</vt:lpstr>
      <vt:lpstr>Times New Roman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CSE-22-14 Sandipan Rakshit</cp:lastModifiedBy>
  <cp:revision>6</cp:revision>
  <dcterms:created xsi:type="dcterms:W3CDTF">2025-05-10T07:48:53Z</dcterms:created>
  <dcterms:modified xsi:type="dcterms:W3CDTF">2025-05-10T08:46:38Z</dcterms:modified>
</cp:coreProperties>
</file>